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0" r:id="rId2"/>
    <p:sldId id="286" r:id="rId3"/>
    <p:sldId id="287" r:id="rId4"/>
    <p:sldId id="288" r:id="rId5"/>
    <p:sldId id="289" r:id="rId6"/>
    <p:sldId id="290" r:id="rId7"/>
    <p:sldId id="291" r:id="rId8"/>
    <p:sldId id="292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511590-626A-4A38-A18D-F122D4ADDD10}" type="datetimeFigureOut">
              <a:rPr lang="es-ES"/>
              <a:pPr>
                <a:defRPr/>
              </a:pPr>
              <a:t>05/11/2013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1582EEC-7E7B-4E76-B2E7-D08487EB7AF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03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2EEC-7E7B-4E76-B2E7-D08487EB7AFB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5822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CAC8-9567-43DB-8FD4-E0A8BE7DABC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13A98-D3AF-48F3-9DB0-0F668299FA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18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6F1B-B45D-42D8-8D9C-F4BB7E1DD3F1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87A4-98EA-4D4E-AB27-9FEAC776F6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889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BCDD-C3ED-4D63-82B3-2A637F3EB904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6E62-A226-4BFD-9D26-164B6D2BDF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94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EE91-F646-4AF1-AABA-4EC8D896A00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80616-4A5C-46C0-A707-5EA531BDF6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12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47435-82EB-472E-83E0-53413AF2D6AB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C8869-DA8F-4EF3-83C5-99D9392784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86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1CF80-AA08-4DC1-8C6F-383DE5C578FA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9D2F-892B-47D3-980D-42CA79BD2F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89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F6FC8-DA46-478A-92AB-44AB15DA8682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7D13-77EF-4281-A77B-71E14F6B98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03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9F039-4CB2-4E24-A95A-0607AA82E7D8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6D20E-6A5D-4CEC-8947-2D6D99390D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45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69DE-C093-4036-8FA4-10F5625BE106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4B4D-DDBD-40D7-8363-124AED29FB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85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0D41C-42AE-4416-9919-89E1E0F0169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71BAE-8113-45D3-9F3B-A4A05EFDBC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213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89FC-1D28-4DB8-895F-81CAC864F51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0E63-B347-4B23-AD14-7021C0646F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10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2BD107-B9B7-4E8E-B457-377C2525969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05/11/2013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8FEF890-FADA-4659-92CF-35BA3B9C0763}" type="slidenum">
              <a:rPr lang="es-ES">
                <a:latin typeface="Calibri" panose="020F0502020204030204" pitchFamily="34" charset="0"/>
              </a:rPr>
              <a:pPr>
                <a:defRPr/>
              </a:pPr>
              <a:t>‹Nº›</a:t>
            </a:fld>
            <a:endParaRPr lang="es-E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9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Documento_de_Microsoft_Word1.docx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D:\W Varios\Logos\Logo 2008\Logo0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459533" cy="22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619672" y="897213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i="1" dirty="0">
                <a:solidFill>
                  <a:srgbClr val="FF0000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… lo importante es saber que existe estos elementos…. Como se hace, diseña o aplica no es lo primordial.. buscando se encuentra….”</a:t>
            </a:r>
            <a:endParaRPr lang="es-ES" dirty="0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297182"/>
              </p:ext>
            </p:extLst>
          </p:nvPr>
        </p:nvGraphicFramePr>
        <p:xfrm>
          <a:off x="3635896" y="1513686"/>
          <a:ext cx="5357917" cy="5137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o" r:id="rId6" imgW="5386812" imgH="4215159" progId="Word.Document.12">
                  <p:embed/>
                </p:oleObj>
              </mc:Choice>
              <mc:Fallback>
                <p:oleObj name="Documento" r:id="rId6" imgW="5386812" imgH="42151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35896" y="1513686"/>
                        <a:ext cx="5357917" cy="51371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Imagen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59533" y="114891"/>
            <a:ext cx="3057525" cy="69532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42008" y="217274"/>
            <a:ext cx="4451805" cy="490557"/>
          </a:xfrm>
          <a:prstGeom prst="rect">
            <a:avLst/>
          </a:prstGeom>
        </p:spPr>
      </p:pic>
      <p:sp>
        <p:nvSpPr>
          <p:cNvPr id="13" name="CuadroTexto 12"/>
          <p:cNvSpPr txBox="1"/>
          <p:nvPr/>
        </p:nvSpPr>
        <p:spPr>
          <a:xfrm>
            <a:off x="1763688" y="1548260"/>
            <a:ext cx="144016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_tradnl" dirty="0" smtClean="0"/>
              <a:t>INDICE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271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>
            <a:off x="179512" y="116632"/>
            <a:ext cx="4572000" cy="15085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formularios, aspectos generales</a:t>
            </a:r>
            <a:endParaRPr lang="es-ES" sz="1600" b="1" kern="0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200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son los formularios?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200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Vincular formularios a tablas o consultas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200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Tipos de formularios, formato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Formulario único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Formulario de varios elementos o formulario continúo</a:t>
            </a:r>
            <a:endParaRPr lang="es-E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Formulario: Hoja de datos</a:t>
            </a:r>
            <a:endParaRPr lang="es-E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179512" y="1773559"/>
            <a:ext cx="8712968" cy="203132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_tradnl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s-ES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s-ES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formulario </a:t>
            </a:r>
            <a:r>
              <a:rPr lang="es-ES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ES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puede usar para escribir, modificar o mostrar los datos de una tabla o consulta. </a:t>
            </a:r>
            <a:endParaRPr lang="es-ES" dirty="0" smtClean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ES" dirty="0" smtClean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ES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formularios se pueden usar para controlar el acceso a los datos, como qué campos o filas de datos se van a mostrar. Por ejemplo, puede que algunos usuarios necesiten ver sólo algunos de los campos de una tabla que contiene numerosos campos. Si se proporciona a esos usuarios un formulario con sólo esos campos, les será más fácil usar la base de datos. </a:t>
            </a:r>
            <a:endParaRPr lang="es-ES" dirty="0"/>
          </a:p>
        </p:txBody>
      </p:sp>
      <p:sp>
        <p:nvSpPr>
          <p:cNvPr id="16" name="Rectángulo 15"/>
          <p:cNvSpPr/>
          <p:nvPr/>
        </p:nvSpPr>
        <p:spPr>
          <a:xfrm>
            <a:off x="179512" y="3871392"/>
            <a:ext cx="8712968" cy="1477328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formularios tienen la ventaja de poder: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Mostrar datos de varias tablas al mismo tiempo</a:t>
            </a:r>
            <a:endParaRPr lang="es-E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Calcular campos</a:t>
            </a:r>
            <a:endParaRPr lang="es-E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Crear y utilizar gráficos</a:t>
            </a:r>
            <a:endParaRPr lang="es-E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_tradnl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Utilizar fuentes especiales, colores, títulos, etc.</a:t>
            </a:r>
            <a:endParaRPr lang="es-ES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182541" y="5520806"/>
            <a:ext cx="4317592" cy="3886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Vincular formularios a tablas o consultas</a:t>
            </a:r>
            <a:endParaRPr lang="es-E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4860032" y="1210013"/>
            <a:ext cx="2977033" cy="3886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¿Qué son los formularios?</a:t>
            </a:r>
            <a:endParaRPr lang="es-ES" dirty="0">
              <a:solidFill>
                <a:srgbClr val="5B9BD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179512" y="6081588"/>
            <a:ext cx="6444969" cy="3886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Tipos</a:t>
            </a:r>
            <a:r>
              <a:rPr lang="es-ES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formularios, formato: Único, Continúo y Hoja de datos</a:t>
            </a:r>
            <a:endParaRPr lang="es-ES" dirty="0">
              <a:solidFill>
                <a:srgbClr val="5B9BD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67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107504" y="116632"/>
            <a:ext cx="3240360" cy="6303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formularios, aspectos generales</a:t>
            </a: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Filtros por formularios</a:t>
            </a:r>
          </a:p>
        </p:txBody>
      </p:sp>
      <p:pic>
        <p:nvPicPr>
          <p:cNvPr id="6" name="Imagen 5"/>
          <p:cNvPicPr/>
          <p:nvPr/>
        </p:nvPicPr>
        <p:blipFill>
          <a:blip r:embed="rId3"/>
          <a:stretch>
            <a:fillRect/>
          </a:stretch>
        </p:blipFill>
        <p:spPr>
          <a:xfrm>
            <a:off x="6660232" y="24122"/>
            <a:ext cx="2371090" cy="923290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4"/>
          <a:stretch>
            <a:fillRect/>
          </a:stretch>
        </p:blipFill>
        <p:spPr>
          <a:xfrm>
            <a:off x="539552" y="1124744"/>
            <a:ext cx="7974027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/>
          <p:cNvSpPr/>
          <p:nvPr/>
        </p:nvSpPr>
        <p:spPr>
          <a:xfrm>
            <a:off x="107504" y="44624"/>
            <a:ext cx="4572000" cy="26505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formularios, aspectos generales</a:t>
            </a: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Filtros por formularios</a:t>
            </a: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Personalizar los formularios</a:t>
            </a:r>
          </a:p>
          <a:p>
            <a:pPr marL="800100" lvl="1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Principales propiedades de un formulario</a:t>
            </a:r>
          </a:p>
          <a:p>
            <a:pPr marL="800100" lvl="1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Visualizar las propiedades de un formulario: </a:t>
            </a:r>
          </a:p>
          <a:p>
            <a:pPr marL="1200150" lvl="2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200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Pestaña Formato, Datos, Eventos y </a:t>
            </a:r>
            <a:r>
              <a:rPr lang="es-ES" sz="1200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Otras</a:t>
            </a:r>
          </a:p>
          <a:p>
            <a:pPr marL="800100" lvl="1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 secciones de los formularios e informes</a:t>
            </a:r>
          </a:p>
          <a:p>
            <a:pPr marL="1200150" lvl="2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200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Sección Encabezado</a:t>
            </a:r>
          </a:p>
          <a:p>
            <a:pPr marL="1200150" lvl="2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200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Sección Detalle	</a:t>
            </a:r>
          </a:p>
          <a:p>
            <a:pPr marL="1200150" lvl="2" indent="-285750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s-ES" sz="1200" dirty="0" smtClean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Sección Pie</a:t>
            </a:r>
            <a:endParaRPr lang="es-ES" sz="1200" dirty="0">
              <a:solidFill>
                <a:srgbClr val="5B9BD5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/>
          <p:nvPr/>
        </p:nvPicPr>
        <p:blipFill>
          <a:blip r:embed="rId3"/>
          <a:stretch>
            <a:fillRect/>
          </a:stretch>
        </p:blipFill>
        <p:spPr>
          <a:xfrm>
            <a:off x="2627784" y="2996952"/>
            <a:ext cx="4467066" cy="330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68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188640"/>
            <a:ext cx="2880320" cy="4680520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>
          <a:blip r:embed="rId4"/>
          <a:stretch>
            <a:fillRect/>
          </a:stretch>
        </p:blipFill>
        <p:spPr>
          <a:xfrm>
            <a:off x="3203848" y="188640"/>
            <a:ext cx="2736304" cy="4680520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5"/>
          <a:stretch>
            <a:fillRect/>
          </a:stretch>
        </p:blipFill>
        <p:spPr>
          <a:xfrm>
            <a:off x="6084168" y="204921"/>
            <a:ext cx="2856860" cy="3312368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6"/>
          <a:stretch>
            <a:fillRect/>
          </a:stretch>
        </p:blipFill>
        <p:spPr>
          <a:xfrm>
            <a:off x="6026320" y="3789040"/>
            <a:ext cx="297255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74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/>
          <p:cNvSpPr/>
          <p:nvPr/>
        </p:nvSpPr>
        <p:spPr>
          <a:xfrm>
            <a:off x="107504" y="116632"/>
            <a:ext cx="4572000" cy="1891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Los formularios, aspectos generales</a:t>
            </a: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Filtros por formularios</a:t>
            </a: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Personalizar los formularios</a:t>
            </a:r>
          </a:p>
          <a:p>
            <a:pPr marL="342900" indent="-34290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Formularios especiales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400" b="1" u="sng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Formulario dividido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Formularios y subformularios</a:t>
            </a:r>
          </a:p>
          <a:p>
            <a:pPr marL="800100" lvl="1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1400" b="1" kern="0" dirty="0">
                <a:solidFill>
                  <a:srgbClr val="2E74B5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Formularios de Navegación</a:t>
            </a:r>
          </a:p>
        </p:txBody>
      </p:sp>
      <p:pic>
        <p:nvPicPr>
          <p:cNvPr id="4" name="Imagen 3"/>
          <p:cNvPicPr/>
          <p:nvPr/>
        </p:nvPicPr>
        <p:blipFill>
          <a:blip r:embed="rId3"/>
          <a:stretch>
            <a:fillRect/>
          </a:stretch>
        </p:blipFill>
        <p:spPr>
          <a:xfrm>
            <a:off x="3892810" y="116633"/>
            <a:ext cx="4984989" cy="3816424"/>
          </a:xfrm>
          <a:prstGeom prst="rect">
            <a:avLst/>
          </a:prstGeom>
        </p:spPr>
      </p:pic>
      <p:pic>
        <p:nvPicPr>
          <p:cNvPr id="5" name="Imagen 4" descr="Formulario dividido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1" y="2708920"/>
            <a:ext cx="3810000" cy="3962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856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/>
          <p:nvPr/>
        </p:nvPicPr>
        <p:blipFill>
          <a:blip r:embed="rId3"/>
          <a:stretch>
            <a:fillRect/>
          </a:stretch>
        </p:blipFill>
        <p:spPr>
          <a:xfrm>
            <a:off x="3491880" y="10953"/>
            <a:ext cx="5400040" cy="2806700"/>
          </a:xfrm>
          <a:prstGeom prst="rect">
            <a:avLst/>
          </a:prstGeom>
        </p:spPr>
      </p:pic>
      <p:pic>
        <p:nvPicPr>
          <p:cNvPr id="4" name="Imagen 3" descr="http://www.aulaclic.es/access-2010/graficos/ventana_form_subform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839911"/>
            <a:ext cx="5365720" cy="38293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468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/>
          <p:nvPr/>
        </p:nvPicPr>
        <p:blipFill>
          <a:blip r:embed="rId3"/>
          <a:stretch>
            <a:fillRect/>
          </a:stretch>
        </p:blipFill>
        <p:spPr>
          <a:xfrm>
            <a:off x="3923928" y="3284984"/>
            <a:ext cx="5022587" cy="3312368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>
          <a:blip r:embed="rId4"/>
          <a:stretch>
            <a:fillRect/>
          </a:stretch>
        </p:blipFill>
        <p:spPr>
          <a:xfrm>
            <a:off x="107504" y="116632"/>
            <a:ext cx="4392488" cy="2965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283</Words>
  <Application>Microsoft Office PowerPoint</Application>
  <PresentationFormat>Presentación en pantalla (4:3)</PresentationFormat>
  <Paragraphs>39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Courier New</vt:lpstr>
      <vt:lpstr>Symbol</vt:lpstr>
      <vt:lpstr>Times New Roman</vt:lpstr>
      <vt:lpstr>1_Tema de Office</vt:lpstr>
      <vt:lpstr>Documento de Microsoft Word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Introducción a las BDR. Generalidades del Access</dc:title>
  <dc:creator>jggomez</dc:creator>
  <cp:lastModifiedBy>Jose Ignacio Icod</cp:lastModifiedBy>
  <cp:revision>109</cp:revision>
  <dcterms:created xsi:type="dcterms:W3CDTF">2008-02-26T09:03:54Z</dcterms:created>
  <dcterms:modified xsi:type="dcterms:W3CDTF">2013-11-05T22:37:57Z</dcterms:modified>
</cp:coreProperties>
</file>